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43" d="100"/>
          <a:sy n="43" d="100"/>
        </p:scale>
        <p:origin x="5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244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5783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820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8603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343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6411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757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534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1007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0976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098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BA9BA-4162-455D-AB68-F031574587D3}" type="datetimeFigureOut">
              <a:rPr lang="zh-CN" altLang="en-US" smtClean="0"/>
              <a:t>2022/11/25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15913D-3AD8-4713-8105-6CCD94EB41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634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448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067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088859" cy="515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7827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411465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642048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384958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70465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301211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512338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581362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476401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337204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9989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42541" cy="572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04191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769518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608672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474909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999574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527888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093854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296629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205219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219947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8987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3299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215734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1512664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94165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3601413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4627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313" cy="142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463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"/>
            <a:ext cx="11047751" cy="617925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9167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892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048991" cy="629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140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9054" cy="497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601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17348" cy="545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815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76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408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1842652" cy="379251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92510"/>
            <a:ext cx="11803466" cy="226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54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80022" cy="452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8236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47161" cy="594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7896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29115" cy="617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697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20" y="0"/>
            <a:ext cx="12005665" cy="383748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20" y="3837481"/>
            <a:ext cx="11631670" cy="100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6393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28" y="-1"/>
            <a:ext cx="12078872" cy="667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4448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6" y="0"/>
            <a:ext cx="11194218" cy="677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2724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88" y="54500"/>
            <a:ext cx="11068050" cy="12763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75" y="1471378"/>
            <a:ext cx="10963275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2751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94174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58963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2487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5870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273"/>
            <a:ext cx="12111825" cy="563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8497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30963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19613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37254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71414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96888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93344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88577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69234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60449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6178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867869" cy="684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4088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30491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59783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28439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10940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39406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5235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65398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24953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09464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0467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852879" cy="691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0878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3494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542516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293150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04695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0670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31977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97541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172751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501669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6914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43" y="0"/>
            <a:ext cx="8819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07472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690078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377220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105786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123141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813772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927738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19872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33561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888762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0094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66143" cy="256331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63318"/>
            <a:ext cx="12048844" cy="412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5558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00741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451148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11792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830396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943751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89763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116368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12009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999811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5741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22524" cy="607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4938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637746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1192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209274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060606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399614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456598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221800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813400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757211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5476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046227" cy="454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7381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154345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09227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870701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627106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465083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392161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439965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408154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004984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9423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宽屏</PresentationFormat>
  <Paragraphs>0</Paragraphs>
  <Slides>123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123</vt:i4>
      </vt:variant>
    </vt:vector>
  </HeadingPairs>
  <TitlesOfParts>
    <vt:vector size="12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wangx1n</dc:creator>
  <cp:lastModifiedBy>wangx1n</cp:lastModifiedBy>
  <cp:revision>3</cp:revision>
  <dcterms:created xsi:type="dcterms:W3CDTF">2022-10-12T00:36:17Z</dcterms:created>
  <dcterms:modified xsi:type="dcterms:W3CDTF">2022-11-25T07:05:30Z</dcterms:modified>
</cp:coreProperties>
</file>

<file path=docProps/thumbnail.jpeg>
</file>